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_rels/presentation.xml.rels" ContentType="application/vnd.openxmlformats-package.relationships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_rels/slideLayout2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20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2.xml" ContentType="application/vnd.openxmlformats-officedocument.presentationml.slideLayout+xml"/>
  <Override PartName="/ppt/media/image1.png" ContentType="image/png"/>
  <Override PartName="/ppt/media/image2.png" ContentType="image/png"/>
  <Override PartName="/ppt/media/image9.jpeg" ContentType="image/jpeg"/>
  <Override PartName="/ppt/media/image3.png" ContentType="image/png"/>
  <Override PartName="/ppt/media/image4.png" ContentType="image/png"/>
  <Override PartName="/ppt/media/image5.jpeg" ContentType="image/jpeg"/>
  <Override PartName="/ppt/media/image10.jpeg" ContentType="image/jpeg"/>
  <Override PartName="/ppt/media/image6.png" ContentType="image/png"/>
  <Override PartName="/ppt/media/image7.jpeg" ContentType="image/jpeg"/>
  <Override PartName="/ppt/media/image11.png" ContentType="image/png"/>
  <Override PartName="/ppt/media/image12.jpeg" ContentType="image/jpeg"/>
  <Override PartName="/ppt/media/image8.png" ContentType="image/png"/>
  <Override PartName="/ppt/presProps.xml" ContentType="application/vnd.openxmlformats-officedocument.presentationml.presProps+xml"/>
  <Override PartName="/ppt/slides/slide1.xml" ContentType="application/vnd.openxmlformats-officedocument.presentationml.slide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</p:sldIdLst>
  <p:sldSz cx="12192000" cy="6858000"/>
  <p:notesSz cx="7772400" cy="10058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1000C5E6-ACC4-468E-AE13-A5263EF51050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758880" y="758880"/>
            <a:ext cx="3831120" cy="4754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5184720" y="758880"/>
            <a:ext cx="6244920" cy="226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11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262626"/>
              </a:solidFill>
              <a:latin typeface="Avenir Next LT Pro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5184720" y="3242520"/>
            <a:ext cx="6244920" cy="226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11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262626"/>
              </a:solidFill>
              <a:latin typeface="Avenir Next LT Pro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18EBB603-99AF-4268-BBCF-D19EC76EF58D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758880" y="758880"/>
            <a:ext cx="3831120" cy="4754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/>
          </p:nvPr>
        </p:nvSpPr>
        <p:spPr>
          <a:xfrm>
            <a:off x="5184720" y="758880"/>
            <a:ext cx="3047400" cy="226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11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262626"/>
              </a:solidFill>
              <a:latin typeface="Avenir Next LT Pro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/>
          </p:nvPr>
        </p:nvSpPr>
        <p:spPr>
          <a:xfrm>
            <a:off x="8384760" y="758880"/>
            <a:ext cx="3047400" cy="226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11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262626"/>
              </a:solidFill>
              <a:latin typeface="Avenir Next LT Pro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/>
          </p:nvPr>
        </p:nvSpPr>
        <p:spPr>
          <a:xfrm>
            <a:off x="5184720" y="3242520"/>
            <a:ext cx="3047400" cy="226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11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262626"/>
              </a:solidFill>
              <a:latin typeface="Avenir Next LT Pro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/>
          </p:nvPr>
        </p:nvSpPr>
        <p:spPr>
          <a:xfrm>
            <a:off x="8384760" y="3242520"/>
            <a:ext cx="3047400" cy="226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11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262626"/>
              </a:solidFill>
              <a:latin typeface="Avenir Next LT Pro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3B358D77-A391-4E36-9D01-06961F271EB6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758880" y="758880"/>
            <a:ext cx="3831120" cy="4754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/>
          </p:nvPr>
        </p:nvSpPr>
        <p:spPr>
          <a:xfrm>
            <a:off x="5184720" y="758880"/>
            <a:ext cx="2010600" cy="226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11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262626"/>
              </a:solidFill>
              <a:latin typeface="Avenir Next LT Pro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/>
          </p:nvPr>
        </p:nvSpPr>
        <p:spPr>
          <a:xfrm>
            <a:off x="7296120" y="758880"/>
            <a:ext cx="2010600" cy="226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11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262626"/>
              </a:solidFill>
              <a:latin typeface="Avenir Next LT Pro"/>
            </a:endParaRPr>
          </a:p>
        </p:txBody>
      </p:sp>
      <p:sp>
        <p:nvSpPr>
          <p:cNvPr id="40" name="PlaceHolder 4"/>
          <p:cNvSpPr>
            <a:spLocks noGrp="1"/>
          </p:cNvSpPr>
          <p:nvPr>
            <p:ph/>
          </p:nvPr>
        </p:nvSpPr>
        <p:spPr>
          <a:xfrm>
            <a:off x="9407880" y="758880"/>
            <a:ext cx="2010600" cy="226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11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262626"/>
              </a:solidFill>
              <a:latin typeface="Avenir Next LT Pro"/>
            </a:endParaRPr>
          </a:p>
        </p:txBody>
      </p:sp>
      <p:sp>
        <p:nvSpPr>
          <p:cNvPr id="41" name="PlaceHolder 5"/>
          <p:cNvSpPr>
            <a:spLocks noGrp="1"/>
          </p:cNvSpPr>
          <p:nvPr>
            <p:ph/>
          </p:nvPr>
        </p:nvSpPr>
        <p:spPr>
          <a:xfrm>
            <a:off x="5184720" y="3242520"/>
            <a:ext cx="2010600" cy="226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11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262626"/>
              </a:solidFill>
              <a:latin typeface="Avenir Next LT Pro"/>
            </a:endParaRPr>
          </a:p>
        </p:txBody>
      </p:sp>
      <p:sp>
        <p:nvSpPr>
          <p:cNvPr id="42" name="PlaceHolder 6"/>
          <p:cNvSpPr>
            <a:spLocks noGrp="1"/>
          </p:cNvSpPr>
          <p:nvPr>
            <p:ph/>
          </p:nvPr>
        </p:nvSpPr>
        <p:spPr>
          <a:xfrm>
            <a:off x="7296120" y="3242520"/>
            <a:ext cx="2010600" cy="226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11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262626"/>
              </a:solidFill>
              <a:latin typeface="Avenir Next LT Pro"/>
            </a:endParaRPr>
          </a:p>
        </p:txBody>
      </p:sp>
      <p:sp>
        <p:nvSpPr>
          <p:cNvPr id="43" name="PlaceHolder 7"/>
          <p:cNvSpPr>
            <a:spLocks noGrp="1"/>
          </p:cNvSpPr>
          <p:nvPr>
            <p:ph/>
          </p:nvPr>
        </p:nvSpPr>
        <p:spPr>
          <a:xfrm>
            <a:off x="9407880" y="3242520"/>
            <a:ext cx="2010600" cy="226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11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262626"/>
              </a:solidFill>
              <a:latin typeface="Avenir Next LT Pro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EF25ED61-5404-4454-8CB7-A8233B9705E6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0A590924-6DC9-45B3-AA35-D866901E1924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758880" y="758880"/>
            <a:ext cx="3831120" cy="4754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subTitle"/>
          </p:nvPr>
        </p:nvSpPr>
        <p:spPr>
          <a:xfrm>
            <a:off x="5184720" y="758880"/>
            <a:ext cx="6244920" cy="4754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AB3F3D4A-2AB9-4569-A55D-648A5D4F815F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758880" y="758880"/>
            <a:ext cx="3831120" cy="4754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/>
          </p:nvPr>
        </p:nvSpPr>
        <p:spPr>
          <a:xfrm>
            <a:off x="5184720" y="758880"/>
            <a:ext cx="6244920" cy="4754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11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262626"/>
              </a:solidFill>
              <a:latin typeface="Avenir Next LT Pro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3D4069EC-8F8E-472A-B211-997A574AF90A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758880" y="758880"/>
            <a:ext cx="3831120" cy="4754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/>
          </p:nvPr>
        </p:nvSpPr>
        <p:spPr>
          <a:xfrm>
            <a:off x="5184720" y="758880"/>
            <a:ext cx="3047400" cy="4754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11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262626"/>
              </a:solidFill>
              <a:latin typeface="Avenir Next LT Pro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/>
          </p:nvPr>
        </p:nvSpPr>
        <p:spPr>
          <a:xfrm>
            <a:off x="8384760" y="758880"/>
            <a:ext cx="3047400" cy="4754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11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262626"/>
              </a:solidFill>
              <a:latin typeface="Avenir Next LT Pro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579F1E6F-243B-4A2C-A99D-5403938B1B9B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758880" y="758880"/>
            <a:ext cx="3831120" cy="4754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302A764C-DD53-4CBD-BF24-BAB53708F218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subTitle"/>
          </p:nvPr>
        </p:nvSpPr>
        <p:spPr>
          <a:xfrm>
            <a:off x="758880" y="4920840"/>
            <a:ext cx="3831120" cy="13716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AA1ECE5F-3F98-44F2-AF5F-3C6C0DF19C5D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758880" y="758880"/>
            <a:ext cx="3831120" cy="4754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5184720" y="758880"/>
            <a:ext cx="3047400" cy="226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11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262626"/>
              </a:solidFill>
              <a:latin typeface="Avenir Next LT Pro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/>
          </p:nvPr>
        </p:nvSpPr>
        <p:spPr>
          <a:xfrm>
            <a:off x="8384760" y="758880"/>
            <a:ext cx="3047400" cy="4754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11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262626"/>
              </a:solidFill>
              <a:latin typeface="Avenir Next LT Pro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/>
          </p:nvPr>
        </p:nvSpPr>
        <p:spPr>
          <a:xfrm>
            <a:off x="5184720" y="3242520"/>
            <a:ext cx="3047400" cy="226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11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262626"/>
              </a:solidFill>
              <a:latin typeface="Avenir Next LT Pro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B057D7AD-3AC1-4D35-BA66-F0CE441AA9DC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758880" y="758880"/>
            <a:ext cx="3831120" cy="4754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subTitle"/>
          </p:nvPr>
        </p:nvSpPr>
        <p:spPr>
          <a:xfrm>
            <a:off x="5184720" y="758880"/>
            <a:ext cx="6244920" cy="4754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B98560C7-B563-44E7-9575-448B6A05371B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758880" y="758880"/>
            <a:ext cx="3831120" cy="4754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5184720" y="758880"/>
            <a:ext cx="3047400" cy="4754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11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262626"/>
              </a:solidFill>
              <a:latin typeface="Avenir Next LT Pro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/>
          </p:nvPr>
        </p:nvSpPr>
        <p:spPr>
          <a:xfrm>
            <a:off x="8384760" y="758880"/>
            <a:ext cx="3047400" cy="226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11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262626"/>
              </a:solidFill>
              <a:latin typeface="Avenir Next LT Pro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/>
          </p:nvPr>
        </p:nvSpPr>
        <p:spPr>
          <a:xfrm>
            <a:off x="8384760" y="3242520"/>
            <a:ext cx="3047400" cy="226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11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262626"/>
              </a:solidFill>
              <a:latin typeface="Avenir Next LT Pro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B34065E9-EED5-46AB-87C5-4B67C5E620C3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758880" y="758880"/>
            <a:ext cx="3831120" cy="4754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/>
          </p:nvPr>
        </p:nvSpPr>
        <p:spPr>
          <a:xfrm>
            <a:off x="5184720" y="758880"/>
            <a:ext cx="3047400" cy="226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11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262626"/>
              </a:solidFill>
              <a:latin typeface="Avenir Next LT Pro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/>
          </p:nvPr>
        </p:nvSpPr>
        <p:spPr>
          <a:xfrm>
            <a:off x="8384760" y="758880"/>
            <a:ext cx="3047400" cy="226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11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262626"/>
              </a:solidFill>
              <a:latin typeface="Avenir Next LT Pro"/>
            </a:endParaRPr>
          </a:p>
        </p:txBody>
      </p:sp>
      <p:sp>
        <p:nvSpPr>
          <p:cNvPr id="70" name="PlaceHolder 4"/>
          <p:cNvSpPr>
            <a:spLocks noGrp="1"/>
          </p:cNvSpPr>
          <p:nvPr>
            <p:ph/>
          </p:nvPr>
        </p:nvSpPr>
        <p:spPr>
          <a:xfrm>
            <a:off x="5184720" y="3242520"/>
            <a:ext cx="6244920" cy="226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11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262626"/>
              </a:solidFill>
              <a:latin typeface="Avenir Next LT Pro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0E5C7D35-EF29-432A-BDED-3B7B3B98E8EA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758880" y="758880"/>
            <a:ext cx="3831120" cy="4754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/>
          </p:nvPr>
        </p:nvSpPr>
        <p:spPr>
          <a:xfrm>
            <a:off x="5184720" y="758880"/>
            <a:ext cx="6244920" cy="226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11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262626"/>
              </a:solidFill>
              <a:latin typeface="Avenir Next LT Pro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/>
          </p:nvPr>
        </p:nvSpPr>
        <p:spPr>
          <a:xfrm>
            <a:off x="5184720" y="3242520"/>
            <a:ext cx="6244920" cy="226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11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262626"/>
              </a:solidFill>
              <a:latin typeface="Avenir Next LT Pro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1E053608-CF6A-492F-9CFE-7211E4B0F538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758880" y="758880"/>
            <a:ext cx="3831120" cy="4754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/>
          </p:nvPr>
        </p:nvSpPr>
        <p:spPr>
          <a:xfrm>
            <a:off x="5184720" y="758880"/>
            <a:ext cx="3047400" cy="226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11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262626"/>
              </a:solidFill>
              <a:latin typeface="Avenir Next LT Pro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/>
          </p:nvPr>
        </p:nvSpPr>
        <p:spPr>
          <a:xfrm>
            <a:off x="8384760" y="758880"/>
            <a:ext cx="3047400" cy="226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11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262626"/>
              </a:solidFill>
              <a:latin typeface="Avenir Next LT Pro"/>
            </a:endParaRPr>
          </a:p>
        </p:txBody>
      </p:sp>
      <p:sp>
        <p:nvSpPr>
          <p:cNvPr id="77" name="PlaceHolder 4"/>
          <p:cNvSpPr>
            <a:spLocks noGrp="1"/>
          </p:cNvSpPr>
          <p:nvPr>
            <p:ph/>
          </p:nvPr>
        </p:nvSpPr>
        <p:spPr>
          <a:xfrm>
            <a:off x="5184720" y="3242520"/>
            <a:ext cx="3047400" cy="226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11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262626"/>
              </a:solidFill>
              <a:latin typeface="Avenir Next LT Pro"/>
            </a:endParaRPr>
          </a:p>
        </p:txBody>
      </p:sp>
      <p:sp>
        <p:nvSpPr>
          <p:cNvPr id="78" name="PlaceHolder 5"/>
          <p:cNvSpPr>
            <a:spLocks noGrp="1"/>
          </p:cNvSpPr>
          <p:nvPr>
            <p:ph/>
          </p:nvPr>
        </p:nvSpPr>
        <p:spPr>
          <a:xfrm>
            <a:off x="8384760" y="3242520"/>
            <a:ext cx="3047400" cy="226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11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262626"/>
              </a:solidFill>
              <a:latin typeface="Avenir Next LT Pro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FD1C360A-7D12-442E-9B90-C7FACFEC7C50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758880" y="758880"/>
            <a:ext cx="3831120" cy="4754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/>
          </p:nvPr>
        </p:nvSpPr>
        <p:spPr>
          <a:xfrm>
            <a:off x="5184720" y="758880"/>
            <a:ext cx="2010600" cy="226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11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262626"/>
              </a:solidFill>
              <a:latin typeface="Avenir Next LT Pro"/>
            </a:endParaRPr>
          </a:p>
        </p:txBody>
      </p:sp>
      <p:sp>
        <p:nvSpPr>
          <p:cNvPr id="81" name="PlaceHolder 3"/>
          <p:cNvSpPr>
            <a:spLocks noGrp="1"/>
          </p:cNvSpPr>
          <p:nvPr>
            <p:ph/>
          </p:nvPr>
        </p:nvSpPr>
        <p:spPr>
          <a:xfrm>
            <a:off x="7296120" y="758880"/>
            <a:ext cx="2010600" cy="226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11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262626"/>
              </a:solidFill>
              <a:latin typeface="Avenir Next LT Pro"/>
            </a:endParaRPr>
          </a:p>
        </p:txBody>
      </p:sp>
      <p:sp>
        <p:nvSpPr>
          <p:cNvPr id="82" name="PlaceHolder 4"/>
          <p:cNvSpPr>
            <a:spLocks noGrp="1"/>
          </p:cNvSpPr>
          <p:nvPr>
            <p:ph/>
          </p:nvPr>
        </p:nvSpPr>
        <p:spPr>
          <a:xfrm>
            <a:off x="9407880" y="758880"/>
            <a:ext cx="2010600" cy="226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11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262626"/>
              </a:solidFill>
              <a:latin typeface="Avenir Next LT Pro"/>
            </a:endParaRPr>
          </a:p>
        </p:txBody>
      </p:sp>
      <p:sp>
        <p:nvSpPr>
          <p:cNvPr id="83" name="PlaceHolder 5"/>
          <p:cNvSpPr>
            <a:spLocks noGrp="1"/>
          </p:cNvSpPr>
          <p:nvPr>
            <p:ph/>
          </p:nvPr>
        </p:nvSpPr>
        <p:spPr>
          <a:xfrm>
            <a:off x="5184720" y="3242520"/>
            <a:ext cx="2010600" cy="226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11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262626"/>
              </a:solidFill>
              <a:latin typeface="Avenir Next LT Pro"/>
            </a:endParaRPr>
          </a:p>
        </p:txBody>
      </p:sp>
      <p:sp>
        <p:nvSpPr>
          <p:cNvPr id="84" name="PlaceHolder 6"/>
          <p:cNvSpPr>
            <a:spLocks noGrp="1"/>
          </p:cNvSpPr>
          <p:nvPr>
            <p:ph/>
          </p:nvPr>
        </p:nvSpPr>
        <p:spPr>
          <a:xfrm>
            <a:off x="7296120" y="3242520"/>
            <a:ext cx="2010600" cy="226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11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262626"/>
              </a:solidFill>
              <a:latin typeface="Avenir Next LT Pro"/>
            </a:endParaRPr>
          </a:p>
        </p:txBody>
      </p:sp>
      <p:sp>
        <p:nvSpPr>
          <p:cNvPr id="85" name="PlaceHolder 7"/>
          <p:cNvSpPr>
            <a:spLocks noGrp="1"/>
          </p:cNvSpPr>
          <p:nvPr>
            <p:ph/>
          </p:nvPr>
        </p:nvSpPr>
        <p:spPr>
          <a:xfrm>
            <a:off x="9407880" y="3242520"/>
            <a:ext cx="2010600" cy="226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11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262626"/>
              </a:solidFill>
              <a:latin typeface="Avenir Next LT Pro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196BA3F5-F54F-4A06-BC40-E53B3C6E7964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758880" y="758880"/>
            <a:ext cx="3831120" cy="4754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/>
          </p:nvPr>
        </p:nvSpPr>
        <p:spPr>
          <a:xfrm>
            <a:off x="5184720" y="758880"/>
            <a:ext cx="6244920" cy="4754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11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262626"/>
              </a:solidFill>
              <a:latin typeface="Avenir Next LT Pro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E81D0BC3-B294-4CAC-B4DF-9859F345373B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758880" y="758880"/>
            <a:ext cx="3831120" cy="4754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/>
          </p:nvPr>
        </p:nvSpPr>
        <p:spPr>
          <a:xfrm>
            <a:off x="5184720" y="758880"/>
            <a:ext cx="3047400" cy="4754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11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262626"/>
              </a:solidFill>
              <a:latin typeface="Avenir Next LT Pro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/>
          </p:nvPr>
        </p:nvSpPr>
        <p:spPr>
          <a:xfrm>
            <a:off x="8384760" y="758880"/>
            <a:ext cx="3047400" cy="4754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11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262626"/>
              </a:solidFill>
              <a:latin typeface="Avenir Next LT Pro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1E693E39-846E-4651-BD60-39ACAC2EE87E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758880" y="758880"/>
            <a:ext cx="3831120" cy="4754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83B18A44-B128-4102-924D-BD6F41C9D75A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subTitle"/>
          </p:nvPr>
        </p:nvSpPr>
        <p:spPr>
          <a:xfrm>
            <a:off x="758880" y="4920840"/>
            <a:ext cx="3831120" cy="13716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60069E79-2C6E-4AEF-9CD1-75548E648D63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758880" y="758880"/>
            <a:ext cx="3831120" cy="4754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/>
          </p:nvPr>
        </p:nvSpPr>
        <p:spPr>
          <a:xfrm>
            <a:off x="5184720" y="758880"/>
            <a:ext cx="3047400" cy="226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11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262626"/>
              </a:solidFill>
              <a:latin typeface="Avenir Next LT Pro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/>
          </p:nvPr>
        </p:nvSpPr>
        <p:spPr>
          <a:xfrm>
            <a:off x="8384760" y="758880"/>
            <a:ext cx="3047400" cy="4754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11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262626"/>
              </a:solidFill>
              <a:latin typeface="Avenir Next LT Pro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/>
          </p:nvPr>
        </p:nvSpPr>
        <p:spPr>
          <a:xfrm>
            <a:off x="5184720" y="3242520"/>
            <a:ext cx="3047400" cy="226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11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262626"/>
              </a:solidFill>
              <a:latin typeface="Avenir Next LT Pro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AA8FBCC5-2DA2-4E5F-8C33-002DE841228B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758880" y="758880"/>
            <a:ext cx="3831120" cy="4754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/>
          </p:nvPr>
        </p:nvSpPr>
        <p:spPr>
          <a:xfrm>
            <a:off x="5184720" y="758880"/>
            <a:ext cx="3047400" cy="4754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11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262626"/>
              </a:solidFill>
              <a:latin typeface="Avenir Next LT Pro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/>
          </p:nvPr>
        </p:nvSpPr>
        <p:spPr>
          <a:xfrm>
            <a:off x="8384760" y="758880"/>
            <a:ext cx="3047400" cy="226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11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262626"/>
              </a:solidFill>
              <a:latin typeface="Avenir Next LT Pro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/>
          </p:nvPr>
        </p:nvSpPr>
        <p:spPr>
          <a:xfrm>
            <a:off x="8384760" y="3242520"/>
            <a:ext cx="3047400" cy="226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11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262626"/>
              </a:solidFill>
              <a:latin typeface="Avenir Next LT Pro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7D4EE13A-8FD4-4DAE-941E-1C1A8F33ABF3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758880" y="758880"/>
            <a:ext cx="3831120" cy="4754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/>
          </p:nvPr>
        </p:nvSpPr>
        <p:spPr>
          <a:xfrm>
            <a:off x="5184720" y="758880"/>
            <a:ext cx="3047400" cy="226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11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262626"/>
              </a:solidFill>
              <a:latin typeface="Avenir Next LT Pro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/>
          </p:nvPr>
        </p:nvSpPr>
        <p:spPr>
          <a:xfrm>
            <a:off x="8384760" y="758880"/>
            <a:ext cx="3047400" cy="226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11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262626"/>
              </a:solidFill>
              <a:latin typeface="Avenir Next LT Pro"/>
            </a:endParaRPr>
          </a:p>
        </p:txBody>
      </p:sp>
      <p:sp>
        <p:nvSpPr>
          <p:cNvPr id="28" name="PlaceHolder 4"/>
          <p:cNvSpPr>
            <a:spLocks noGrp="1"/>
          </p:cNvSpPr>
          <p:nvPr>
            <p:ph/>
          </p:nvPr>
        </p:nvSpPr>
        <p:spPr>
          <a:xfrm>
            <a:off x="5184720" y="3242520"/>
            <a:ext cx="6244920" cy="226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11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262626"/>
              </a:solidFill>
              <a:latin typeface="Avenir Next LT Pro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B8C0D413-B187-4C61-B8AB-74B24F32E08C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e2e2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Freeform 6" hidden="1"/>
          <p:cNvSpPr/>
          <p:nvPr/>
        </p:nvSpPr>
        <p:spPr>
          <a:xfrm>
            <a:off x="11783880" y="5778720"/>
            <a:ext cx="407520" cy="818640"/>
          </a:xfrm>
          <a:custGeom>
            <a:avLst/>
            <a:gdLst>
              <a:gd name="textAreaLeft" fmla="*/ 0 w 407520"/>
              <a:gd name="textAreaRight" fmla="*/ 407880 w 407520"/>
              <a:gd name="textAreaTop" fmla="*/ 0 h 818640"/>
              <a:gd name="textAreaBottom" fmla="*/ 819000 h 818640"/>
            </a:gdLst>
            <a:ahLst/>
            <a:rect l="textAreaLeft" t="textAreaTop" r="textAreaRight" b="textAreaBottom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venir Next LT Pro"/>
            </a:endParaRPr>
          </a:p>
        </p:txBody>
      </p:sp>
      <p:sp>
        <p:nvSpPr>
          <p:cNvPr id="1" name="Freeform 6"/>
          <p:cNvSpPr/>
          <p:nvPr/>
        </p:nvSpPr>
        <p:spPr>
          <a:xfrm>
            <a:off x="11783880" y="5783400"/>
            <a:ext cx="407520" cy="818640"/>
          </a:xfrm>
          <a:custGeom>
            <a:avLst/>
            <a:gdLst>
              <a:gd name="textAreaLeft" fmla="*/ 0 w 407520"/>
              <a:gd name="textAreaRight" fmla="*/ 407880 w 407520"/>
              <a:gd name="textAreaTop" fmla="*/ 0 h 818640"/>
              <a:gd name="textAreaBottom" fmla="*/ 819000 h 818640"/>
            </a:gdLst>
            <a:ahLst/>
            <a:rect l="textAreaLeft" t="textAreaTop" r="textAreaRight" b="textAreaBottom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venir Next LT Pro"/>
            </a:endParaRPr>
          </a:p>
        </p:txBody>
      </p:sp>
      <p:cxnSp>
        <p:nvCxnSpPr>
          <p:cNvPr id="2" name="Straight Connector 11"/>
          <p:cNvCxnSpPr/>
          <p:nvPr/>
        </p:nvCxnSpPr>
        <p:spPr>
          <a:xfrm>
            <a:off x="758880" y="1280160"/>
            <a:ext cx="360" cy="5578200"/>
          </a:xfrm>
          <a:prstGeom prst="straightConnector1">
            <a:avLst/>
          </a:prstGeom>
          <a:ln w="19050">
            <a:solidFill>
              <a:srgbClr val="f6f4ef"/>
            </a:solidFill>
          </a:ln>
        </p:spPr>
      </p:cxnSp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1078920" y="1143000"/>
            <a:ext cx="6720480" cy="37303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indent="0">
              <a:lnSpc>
                <a:spcPct val="90000"/>
              </a:lnSpc>
              <a:buNone/>
            </a:pPr>
            <a:r>
              <a:rPr b="0" i="1" lang="en-US" sz="7200" spc="97" strike="noStrike">
                <a:solidFill>
                  <a:srgbClr val="ffffff"/>
                </a:solidFill>
                <a:latin typeface="Sitka Banner"/>
              </a:rPr>
              <a:t>Click to edit Master title style</a:t>
            </a:r>
            <a:endParaRPr b="0" lang="en-US" sz="7200" spc="-1" strike="noStrike">
              <a:solidFill>
                <a:srgbClr val="ffffff"/>
              </a:solidFill>
              <a:latin typeface="Avenir Next LT Pro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dt" idx="1"/>
          </p:nvPr>
        </p:nvSpPr>
        <p:spPr>
          <a:xfrm>
            <a:off x="8286480" y="6007680"/>
            <a:ext cx="31431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000" spc="49" strike="noStrike">
                <a:solidFill>
                  <a:srgbClr val="ffffff"/>
                </a:solidFill>
                <a:latin typeface="Avenir Next LT Pro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r>
              <a:rPr b="0" lang="en-US" sz="1000" spc="49" strike="noStrike">
                <a:solidFill>
                  <a:srgbClr val="ffffff"/>
                </a:solidFill>
                <a:latin typeface="Avenir Next LT Pro"/>
              </a:rPr>
              <a:t>&lt;date/time&gt;</a:t>
            </a:r>
            <a:endParaRPr b="0" lang="en-US" sz="10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5" name="PlaceHolder 3"/>
          <p:cNvSpPr>
            <a:spLocks noGrp="1"/>
          </p:cNvSpPr>
          <p:nvPr>
            <p:ph type="ftr" idx="2"/>
          </p:nvPr>
        </p:nvSpPr>
        <p:spPr>
          <a:xfrm>
            <a:off x="1078920" y="6007680"/>
            <a:ext cx="672048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6" name="PlaceHolder 4"/>
          <p:cNvSpPr>
            <a:spLocks noGrp="1"/>
          </p:cNvSpPr>
          <p:nvPr>
            <p:ph type="sldNum" idx="3"/>
          </p:nvPr>
        </p:nvSpPr>
        <p:spPr>
          <a:xfrm>
            <a:off x="11786760" y="6007680"/>
            <a:ext cx="411120" cy="364680"/>
          </a:xfrm>
          <a:prstGeom prst="rect">
            <a:avLst/>
          </a:prstGeom>
          <a:noFill/>
          <a:ln w="0">
            <a:noFill/>
          </a:ln>
        </p:spPr>
        <p:txBody>
          <a:bodyPr lIns="45720" rIns="45720" anchor="ctr">
            <a:noAutofit/>
          </a:bodyPr>
          <a:lstStyle>
            <a:lvl1pPr indent="0" algn="ctr">
              <a:lnSpc>
                <a:spcPct val="100000"/>
              </a:lnSpc>
              <a:buNone/>
              <a:defRPr b="1" lang="en-US" sz="900" spc="-1" strike="noStrike">
                <a:solidFill>
                  <a:srgbClr val="000000"/>
                </a:solidFill>
                <a:latin typeface="Avenir Next LT Pro"/>
              </a:defRPr>
            </a:lvl1pPr>
          </a:lstStyle>
          <a:p>
            <a:pPr indent="0" algn="ctr">
              <a:lnSpc>
                <a:spcPct val="100000"/>
              </a:lnSpc>
              <a:buNone/>
            </a:pPr>
            <a:fld id="{6DFAE65F-D229-4BD0-BAB4-1BD59064710F}" type="slidenum">
              <a:rPr b="1" lang="en-US" sz="900" spc="-1" strike="noStrike">
                <a:solidFill>
                  <a:srgbClr val="000000"/>
                </a:solidFill>
                <a:latin typeface="Avenir Next LT Pro"/>
              </a:rPr>
              <a:t>&lt;number&gt;</a:t>
            </a:fld>
            <a:endParaRPr b="0" lang="en-US" sz="9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7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1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venir Next LT Pro"/>
              </a:rPr>
              <a:t>Click to edit the outline text format</a:t>
            </a:r>
            <a:endParaRPr b="0" lang="en-US" sz="2000" spc="-1" strike="noStrike">
              <a:solidFill>
                <a:srgbClr val="ffffff"/>
              </a:solidFill>
              <a:latin typeface="Avenir Next LT Pro"/>
            </a:endParaRPr>
          </a:p>
          <a:p>
            <a:pPr lvl="1" marL="864000" indent="-324000">
              <a:lnSpc>
                <a:spcPct val="11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600" spc="-1" strike="noStrike">
                <a:solidFill>
                  <a:srgbClr val="ffffff"/>
                </a:solidFill>
                <a:latin typeface="Avenir Next LT Pro"/>
              </a:rPr>
              <a:t>Second Outline Level</a:t>
            </a:r>
            <a:endParaRPr b="0" lang="en-US" sz="1600" spc="-1" strike="noStrike">
              <a:solidFill>
                <a:srgbClr val="ffffff"/>
              </a:solidFill>
              <a:latin typeface="Avenir Next LT Pro"/>
            </a:endParaRPr>
          </a:p>
          <a:p>
            <a:pPr lvl="2" marL="1296000" indent="-288000">
              <a:lnSpc>
                <a:spcPct val="11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i="1" lang="en-US" sz="1400" spc="-1" strike="noStrike">
                <a:solidFill>
                  <a:srgbClr val="ffffff"/>
                </a:solidFill>
                <a:latin typeface="Avenir Next LT Pro"/>
              </a:rPr>
              <a:t>Third Outline Level</a:t>
            </a:r>
            <a:endParaRPr b="0" i="1" lang="en-US" sz="1400" spc="-1" strike="noStrike">
              <a:solidFill>
                <a:srgbClr val="ffffff"/>
              </a:solidFill>
              <a:latin typeface="Avenir Next LT Pro"/>
            </a:endParaRPr>
          </a:p>
          <a:p>
            <a:pPr lvl="3" marL="1728000" indent="-216000">
              <a:lnSpc>
                <a:spcPct val="11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ffffff"/>
                </a:solidFill>
                <a:latin typeface="Avenir Next LT Pro"/>
              </a:rPr>
              <a:t>Fourth Outline Level</a:t>
            </a:r>
            <a:endParaRPr b="0" lang="en-US" sz="1400" spc="-1" strike="noStrike">
              <a:solidFill>
                <a:srgbClr val="ffffff"/>
              </a:solidFill>
              <a:latin typeface="Avenir Next LT Pro"/>
            </a:endParaRPr>
          </a:p>
          <a:p>
            <a:pPr lvl="4" marL="2160000" indent="-216000">
              <a:lnSpc>
                <a:spcPct val="11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venir Next LT Pro"/>
              </a:rPr>
              <a:t>Fifth Outline Level</a:t>
            </a:r>
            <a:endParaRPr b="0" lang="en-US" sz="2000" spc="-1" strike="noStrike">
              <a:solidFill>
                <a:srgbClr val="ffffff"/>
              </a:solidFill>
              <a:latin typeface="Avenir Next LT Pro"/>
            </a:endParaRPr>
          </a:p>
          <a:p>
            <a:pPr lvl="5" marL="2592000" indent="-216000">
              <a:lnSpc>
                <a:spcPct val="11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venir Next LT Pro"/>
              </a:rPr>
              <a:t>Sixth Outline Level</a:t>
            </a:r>
            <a:endParaRPr b="0" lang="en-US" sz="2000" spc="-1" strike="noStrike">
              <a:solidFill>
                <a:srgbClr val="ffffff"/>
              </a:solidFill>
              <a:latin typeface="Avenir Next LT Pro"/>
            </a:endParaRPr>
          </a:p>
          <a:p>
            <a:pPr lvl="6" marL="3024000" indent="-216000">
              <a:lnSpc>
                <a:spcPct val="11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venir Next LT Pro"/>
              </a:rPr>
              <a:t>Seventh Outline Level</a:t>
            </a:r>
            <a:endParaRPr b="0" lang="en-US" sz="2000" spc="-1" strike="noStrike">
              <a:solidFill>
                <a:srgbClr val="ffffff"/>
              </a:solidFill>
              <a:latin typeface="Avenir Next LT Pro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6f4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Freeform 6"/>
          <p:cNvSpPr/>
          <p:nvPr/>
        </p:nvSpPr>
        <p:spPr>
          <a:xfrm>
            <a:off x="11783880" y="5778720"/>
            <a:ext cx="407520" cy="818640"/>
          </a:xfrm>
          <a:custGeom>
            <a:avLst/>
            <a:gdLst>
              <a:gd name="textAreaLeft" fmla="*/ 0 w 407520"/>
              <a:gd name="textAreaRight" fmla="*/ 407880 w 407520"/>
              <a:gd name="textAreaTop" fmla="*/ 0 h 818640"/>
              <a:gd name="textAreaBottom" fmla="*/ 819000 h 818640"/>
            </a:gdLst>
            <a:ahLst/>
            <a:rect l="textAreaLeft" t="textAreaTop" r="textAreaRight" b="textAreaBottom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758880" y="758880"/>
            <a:ext cx="3831120" cy="47545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indent="0">
              <a:lnSpc>
                <a:spcPct val="90000"/>
              </a:lnSpc>
              <a:buNone/>
            </a:pPr>
            <a:r>
              <a:rPr b="0" i="1" lang="en-US" sz="6000" spc="97" strike="noStrike">
                <a:solidFill>
                  <a:srgbClr val="262626"/>
                </a:solidFill>
                <a:latin typeface="Sitka Banner"/>
              </a:rPr>
              <a:t>Click to edit Master title style</a:t>
            </a:r>
            <a:endParaRPr b="0" lang="en-US" sz="60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body"/>
          </p:nvPr>
        </p:nvSpPr>
        <p:spPr>
          <a:xfrm>
            <a:off x="5184720" y="758880"/>
            <a:ext cx="6244920" cy="47545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182880" indent="-182880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Clr>
                <a:srgbClr val="262626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262626"/>
                </a:solidFill>
                <a:latin typeface="Avenir Next LT Pro"/>
              </a:rPr>
              <a:t>Click to edit Master text styles</a:t>
            </a:r>
            <a:endParaRPr b="0" lang="en-US" sz="2000" spc="-1" strike="noStrike">
              <a:solidFill>
                <a:srgbClr val="262626"/>
              </a:solidFill>
              <a:latin typeface="Avenir Next LT Pro"/>
            </a:endParaRPr>
          </a:p>
          <a:p>
            <a:pPr marL="182880" indent="0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None/>
              <a:tabLst>
                <a:tab algn="l" pos="0"/>
              </a:tabLst>
            </a:pPr>
            <a:r>
              <a:rPr b="0" i="1" lang="en-US" sz="1800" spc="-1" strike="noStrike">
                <a:solidFill>
                  <a:srgbClr val="262626"/>
                </a:solidFill>
                <a:latin typeface="Avenir Next LT Pro"/>
              </a:rPr>
              <a:t>Second level</a:t>
            </a:r>
            <a:endParaRPr b="0" lang="en-US" sz="1800" spc="-1" strike="noStrike">
              <a:solidFill>
                <a:srgbClr val="262626"/>
              </a:solidFill>
              <a:latin typeface="Avenir Next LT Pro"/>
            </a:endParaRPr>
          </a:p>
          <a:p>
            <a:pPr lvl="2" marL="182880" indent="-182880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Clr>
                <a:srgbClr val="262626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1600" spc="-1" strike="noStrike">
                <a:solidFill>
                  <a:srgbClr val="262626"/>
                </a:solidFill>
                <a:latin typeface="Avenir Next LT Pro"/>
              </a:rPr>
              <a:t>Third level</a:t>
            </a:r>
            <a:endParaRPr b="0" i="1" lang="en-US" sz="1600" spc="-1" strike="noStrike">
              <a:solidFill>
                <a:srgbClr val="262626"/>
              </a:solidFill>
              <a:latin typeface="Avenir Next LT Pro"/>
            </a:endParaRPr>
          </a:p>
          <a:p>
            <a:pPr marL="182880" indent="0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None/>
              <a:tabLst>
                <a:tab algn="l" pos="0"/>
              </a:tabLst>
            </a:pPr>
            <a:r>
              <a:rPr b="0" i="1" lang="en-US" sz="1400" spc="-1" strike="noStrike">
                <a:solidFill>
                  <a:srgbClr val="262626"/>
                </a:solidFill>
                <a:latin typeface="Avenir Next LT Pro"/>
              </a:rPr>
              <a:t>Fourth level</a:t>
            </a:r>
            <a:endParaRPr b="0" lang="en-US" sz="1400" spc="-1" strike="noStrike">
              <a:solidFill>
                <a:srgbClr val="262626"/>
              </a:solidFill>
              <a:latin typeface="Avenir Next LT Pro"/>
            </a:endParaRPr>
          </a:p>
          <a:p>
            <a:pPr lvl="4" marL="182880" indent="-182880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Clr>
                <a:srgbClr val="262626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1400" spc="-1" strike="noStrike">
                <a:solidFill>
                  <a:srgbClr val="262626"/>
                </a:solidFill>
                <a:latin typeface="Avenir Next LT Pro"/>
              </a:rPr>
              <a:t>Fifth level</a:t>
            </a:r>
            <a:endParaRPr b="0" lang="en-US" sz="1400" spc="-1" strike="noStrike">
              <a:solidFill>
                <a:srgbClr val="262626"/>
              </a:solidFill>
              <a:latin typeface="Avenir Next LT Pro"/>
            </a:endParaRPr>
          </a:p>
        </p:txBody>
      </p:sp>
      <p:sp>
        <p:nvSpPr>
          <p:cNvPr id="47" name="PlaceHolder 3"/>
          <p:cNvSpPr>
            <a:spLocks noGrp="1"/>
          </p:cNvSpPr>
          <p:nvPr>
            <p:ph type="dt" idx="4"/>
          </p:nvPr>
        </p:nvSpPr>
        <p:spPr>
          <a:xfrm>
            <a:off x="7616880" y="6007680"/>
            <a:ext cx="38127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000" spc="49" strike="noStrike">
                <a:solidFill>
                  <a:srgbClr val="262626"/>
                </a:solidFill>
                <a:latin typeface="Avenir Next LT Pro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r>
              <a:rPr b="0" lang="en-US" sz="1000" spc="49" strike="noStrike">
                <a:solidFill>
                  <a:srgbClr val="262626"/>
                </a:solidFill>
                <a:latin typeface="Avenir Next LT Pro"/>
              </a:rPr>
              <a:t>&lt;date/time&gt;</a:t>
            </a:r>
            <a:endParaRPr b="0" lang="en-US" sz="10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8" name="PlaceHolder 4"/>
          <p:cNvSpPr>
            <a:spLocks noGrp="1"/>
          </p:cNvSpPr>
          <p:nvPr>
            <p:ph type="ftr" idx="5"/>
          </p:nvPr>
        </p:nvSpPr>
        <p:spPr>
          <a:xfrm>
            <a:off x="758880" y="6007680"/>
            <a:ext cx="383112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9" name="PlaceHolder 5"/>
          <p:cNvSpPr>
            <a:spLocks noGrp="1"/>
          </p:cNvSpPr>
          <p:nvPr>
            <p:ph type="sldNum" idx="6"/>
          </p:nvPr>
        </p:nvSpPr>
        <p:spPr>
          <a:xfrm>
            <a:off x="11786760" y="6007680"/>
            <a:ext cx="411120" cy="364680"/>
          </a:xfrm>
          <a:prstGeom prst="rect">
            <a:avLst/>
          </a:prstGeom>
          <a:noFill/>
          <a:ln w="0">
            <a:noFill/>
          </a:ln>
        </p:spPr>
        <p:txBody>
          <a:bodyPr lIns="45720" rIns="45720" anchor="ctr">
            <a:noAutofit/>
          </a:bodyPr>
          <a:lstStyle>
            <a:lvl1pPr indent="0" algn="ctr">
              <a:lnSpc>
                <a:spcPct val="100000"/>
              </a:lnSpc>
              <a:buNone/>
              <a:defRPr b="1" lang="en-US" sz="900" spc="-1" strike="noStrike">
                <a:solidFill>
                  <a:srgbClr val="ffffff"/>
                </a:solidFill>
                <a:latin typeface="Avenir Next LT Pro"/>
              </a:defRPr>
            </a:lvl1pPr>
          </a:lstStyle>
          <a:p>
            <a:pPr indent="0" algn="ctr">
              <a:lnSpc>
                <a:spcPct val="100000"/>
              </a:lnSpc>
              <a:buNone/>
            </a:pPr>
            <a:fld id="{AE4BF568-2E2C-4EBA-A245-9B724AE7BAA9}" type="slidenum">
              <a:rPr b="1" lang="en-US" sz="900" spc="-1" strike="noStrike">
                <a:solidFill>
                  <a:srgbClr val="ffffff"/>
                </a:solidFill>
                <a:latin typeface="Avenir Next LT Pro"/>
              </a:rPr>
              <a:t>&lt;number&gt;</a:t>
            </a:fld>
            <a:endParaRPr b="0" lang="en-US" sz="9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2.jpeg"/><Relationship Id="rId2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slideLayout" Target="../slideLayouts/slideLayout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5.jpeg"/><Relationship Id="rId2" Type="http://schemas.openxmlformats.org/officeDocument/2006/relationships/image" Target="../media/image6.png"/><Relationship Id="rId3" Type="http://schemas.openxmlformats.org/officeDocument/2006/relationships/slideLayout" Target="../slideLayouts/slideLayout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7.jpeg"/><Relationship Id="rId2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9.jpeg"/><Relationship Id="rId2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0.jpeg"/><Relationship Id="rId2" Type="http://schemas.openxmlformats.org/officeDocument/2006/relationships/slideLayout" Target="../slideLayouts/slideLayout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e2e2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6" name="Rectangle 7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Avenir Next LT Pro"/>
            </a:endParaRPr>
          </a:p>
        </p:txBody>
      </p:sp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153720" y="1074600"/>
            <a:ext cx="6997320" cy="47088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72000"/>
          </a:bodyPr>
          <a:p>
            <a:pPr indent="0" algn="r">
              <a:lnSpc>
                <a:spcPct val="90000"/>
              </a:lnSpc>
              <a:buNone/>
            </a:pPr>
            <a:r>
              <a:rPr b="0" lang="en-US" sz="7200" spc="97" strike="noStrike">
                <a:solidFill>
                  <a:srgbClr val="ffffff"/>
                </a:solidFill>
                <a:latin typeface="Sitka Banner"/>
                <a:ea typeface="Sitka Banner"/>
              </a:rPr>
              <a:t>Capsul</a:t>
            </a:r>
            <a:r>
              <a:rPr b="0" lang="en-US" sz="7200" spc="97" strike="noStrike">
                <a:solidFill>
                  <a:srgbClr val="ffffff"/>
                </a:solidFill>
                <a:latin typeface="Sitka Banner"/>
                <a:ea typeface="Sitka Banner"/>
              </a:rPr>
              <a:t>e </a:t>
            </a:r>
            <a:r>
              <a:rPr b="0" lang="en-US" sz="7200" spc="97" strike="noStrike">
                <a:solidFill>
                  <a:srgbClr val="ffffff"/>
                </a:solidFill>
                <a:latin typeface="Sitka Banner"/>
                <a:ea typeface="Sitka Banner"/>
              </a:rPr>
              <a:t>Comp</a:t>
            </a:r>
            <a:r>
              <a:rPr b="0" lang="en-US" sz="7200" spc="97" strike="noStrike">
                <a:solidFill>
                  <a:srgbClr val="ffffff"/>
                </a:solidFill>
                <a:latin typeface="Sitka Banner"/>
                <a:ea typeface="Sitka Banner"/>
              </a:rPr>
              <a:t>anion</a:t>
            </a:r>
            <a:br>
              <a:rPr sz="7200"/>
            </a:br>
            <a:r>
              <a:rPr b="0" lang="en-US" sz="7200" spc="97" strike="noStrike">
                <a:solidFill>
                  <a:srgbClr val="ffffff"/>
                </a:solidFill>
                <a:latin typeface="Sitka Banner"/>
                <a:ea typeface="Sitka Banner"/>
              </a:rPr>
              <a:t> </a:t>
            </a:r>
            <a:br>
              <a:rPr sz="7200"/>
            </a:br>
            <a:r>
              <a:rPr b="0" lang="en-US" sz="7200" spc="97" strike="noStrike">
                <a:solidFill>
                  <a:srgbClr val="ffffff"/>
                </a:solidFill>
                <a:latin typeface="Sitka Banner"/>
                <a:ea typeface="Sitka Banner"/>
              </a:rPr>
              <a:t>The </a:t>
            </a:r>
            <a:r>
              <a:rPr b="0" lang="en-US" sz="7200" spc="97" strike="noStrike">
                <a:solidFill>
                  <a:srgbClr val="ffffff"/>
                </a:solidFill>
                <a:latin typeface="Sitka Banner"/>
                <a:ea typeface="Sitka Banner"/>
              </a:rPr>
              <a:t>Hologr</a:t>
            </a:r>
            <a:r>
              <a:rPr b="0" lang="en-US" sz="7200" spc="97" strike="noStrike">
                <a:solidFill>
                  <a:srgbClr val="ffffff"/>
                </a:solidFill>
                <a:latin typeface="Sitka Banner"/>
                <a:ea typeface="Sitka Banner"/>
              </a:rPr>
              <a:t>aphic </a:t>
            </a:r>
            <a:r>
              <a:rPr b="0" lang="en-US" sz="7200" spc="97" strike="noStrike">
                <a:solidFill>
                  <a:srgbClr val="ffffff"/>
                </a:solidFill>
                <a:latin typeface="Sitka Banner"/>
                <a:ea typeface="Sitka Banner"/>
              </a:rPr>
              <a:t>Health </a:t>
            </a:r>
            <a:r>
              <a:rPr b="0" lang="en-US" sz="7200" spc="97" strike="noStrike">
                <a:solidFill>
                  <a:srgbClr val="ffffff"/>
                </a:solidFill>
                <a:latin typeface="Sitka Banner"/>
                <a:ea typeface="Sitka Banner"/>
              </a:rPr>
              <a:t>Coach </a:t>
            </a:r>
            <a:r>
              <a:rPr b="0" lang="en-US" sz="7200" spc="97" strike="noStrike">
                <a:solidFill>
                  <a:srgbClr val="ffffff"/>
                </a:solidFill>
                <a:latin typeface="Sitka Banner"/>
                <a:ea typeface="Sitka Banner"/>
              </a:rPr>
              <a:t>and </a:t>
            </a:r>
            <a:r>
              <a:rPr b="0" lang="en-US" sz="7200" spc="97" strike="noStrike">
                <a:solidFill>
                  <a:srgbClr val="ffffff"/>
                </a:solidFill>
                <a:latin typeface="Sitka Banner"/>
                <a:ea typeface="Sitka Banner"/>
              </a:rPr>
              <a:t>Medic</a:t>
            </a:r>
            <a:r>
              <a:rPr b="0" lang="en-US" sz="7200" spc="97" strike="noStrike">
                <a:solidFill>
                  <a:srgbClr val="ffffff"/>
                </a:solidFill>
                <a:latin typeface="Sitka Banner"/>
                <a:ea typeface="Sitka Banner"/>
              </a:rPr>
              <a:t>ation </a:t>
            </a:r>
            <a:r>
              <a:rPr b="0" lang="en-US" sz="7200" spc="97" strike="noStrike">
                <a:solidFill>
                  <a:srgbClr val="ffffff"/>
                </a:solidFill>
                <a:latin typeface="Sitka Banner"/>
                <a:ea typeface="Sitka Banner"/>
              </a:rPr>
              <a:t>Monito</a:t>
            </a:r>
            <a:r>
              <a:rPr b="0" lang="en-US" sz="7200" spc="97" strike="noStrike">
                <a:solidFill>
                  <a:srgbClr val="ffffff"/>
                </a:solidFill>
                <a:latin typeface="Sitka Banner"/>
                <a:ea typeface="Sitka Banner"/>
              </a:rPr>
              <a:t>r!</a:t>
            </a:r>
            <a:endParaRPr b="0" lang="en-US" sz="7200" spc="-1" strike="noStrike">
              <a:solidFill>
                <a:srgbClr val="ffffff"/>
              </a:solidFill>
              <a:latin typeface="Avenir Next LT Pro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subTitle"/>
          </p:nvPr>
        </p:nvSpPr>
        <p:spPr>
          <a:xfrm>
            <a:off x="7831800" y="1074600"/>
            <a:ext cx="3886200" cy="47088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 indent="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None/>
              <a:tabLst>
                <a:tab algn="l" pos="0"/>
              </a:tabLst>
            </a:pPr>
            <a:r>
              <a:rPr b="0" i="1" lang="en-US" sz="2200" spc="-1" strike="noStrike">
                <a:solidFill>
                  <a:srgbClr val="ffffff"/>
                </a:solidFill>
                <a:latin typeface="Avenir Next LT Pro"/>
                <a:ea typeface="Avenir Next LT Pro"/>
              </a:rPr>
              <a:t>Psychedelic Psychologists</a:t>
            </a:r>
            <a:endParaRPr b="0" lang="en-US" sz="2200" spc="-1" strike="noStrike">
              <a:solidFill>
                <a:srgbClr val="ffffff"/>
              </a:solidFill>
              <a:latin typeface="Arial"/>
            </a:endParaRPr>
          </a:p>
        </p:txBody>
      </p:sp>
      <p:cxnSp>
        <p:nvCxnSpPr>
          <p:cNvPr id="89" name="Straight Connector 9"/>
          <p:cNvCxnSpPr/>
          <p:nvPr/>
        </p:nvCxnSpPr>
        <p:spPr>
          <a:xfrm>
            <a:off x="7534440" y="1600200"/>
            <a:ext cx="360" cy="3657960"/>
          </a:xfrm>
          <a:prstGeom prst="straightConnector1">
            <a:avLst/>
          </a:prstGeom>
          <a:ln w="19050">
            <a:solidFill>
              <a:srgbClr val="ffffff"/>
            </a:solidFill>
          </a:ln>
        </p:spPr>
      </p:cxnSp>
      <p:sp>
        <p:nvSpPr>
          <p:cNvPr id="90" name="Freeform 6"/>
          <p:cNvSpPr/>
          <p:nvPr/>
        </p:nvSpPr>
        <p:spPr>
          <a:xfrm>
            <a:off x="11783880" y="5788080"/>
            <a:ext cx="407520" cy="818640"/>
          </a:xfrm>
          <a:custGeom>
            <a:avLst/>
            <a:gdLst>
              <a:gd name="textAreaLeft" fmla="*/ 0 w 407520"/>
              <a:gd name="textAreaRight" fmla="*/ 407880 w 407520"/>
              <a:gd name="textAreaTop" fmla="*/ 0 h 818640"/>
              <a:gd name="textAreaBottom" fmla="*/ 819000 h 818640"/>
            </a:gdLst>
            <a:ahLst/>
            <a:rect l="textAreaLeft" t="textAreaTop" r="textAreaRight" b="textAreaBottom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venir Next LT Pro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Freeform 6"/>
          <p:cNvSpPr/>
          <p:nvPr/>
        </p:nvSpPr>
        <p:spPr>
          <a:xfrm>
            <a:off x="11783880" y="5783400"/>
            <a:ext cx="407520" cy="818640"/>
          </a:xfrm>
          <a:custGeom>
            <a:avLst/>
            <a:gdLst>
              <a:gd name="textAreaLeft" fmla="*/ 0 w 407520"/>
              <a:gd name="textAreaRight" fmla="*/ 407880 w 407520"/>
              <a:gd name="textAreaTop" fmla="*/ 0 h 818640"/>
              <a:gd name="textAreaBottom" fmla="*/ 819000 h 818640"/>
            </a:gdLst>
            <a:ahLst/>
            <a:rect l="textAreaLeft" t="textAreaTop" r="textAreaRight" b="textAreaBottom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venir Next LT Pro"/>
            </a:endParaRPr>
          </a:p>
        </p:txBody>
      </p:sp>
      <p:cxnSp>
        <p:nvCxnSpPr>
          <p:cNvPr id="124" name="Straight Connector 10"/>
          <p:cNvCxnSpPr/>
          <p:nvPr/>
        </p:nvCxnSpPr>
        <p:spPr>
          <a:xfrm>
            <a:off x="758880" y="1280160"/>
            <a:ext cx="360" cy="5578200"/>
          </a:xfrm>
          <a:prstGeom prst="straightConnector1">
            <a:avLst/>
          </a:prstGeom>
          <a:ln w="19050">
            <a:solidFill>
              <a:srgbClr val="232c41"/>
            </a:solidFill>
          </a:ln>
        </p:spPr>
      </p:cxnSp>
      <p:sp useBgFill="1">
        <p:nvSpPr>
          <p:cNvPr id="125" name="Rectangle 12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Avenir Next LT Pro"/>
            </a:endParaRPr>
          </a:p>
        </p:txBody>
      </p:sp>
      <p:pic>
        <p:nvPicPr>
          <p:cNvPr id="126" name="Picture 4" descr="A midsection of a person holding a miniature house"/>
          <p:cNvPicPr/>
          <p:nvPr/>
        </p:nvPicPr>
        <p:blipFill>
          <a:blip r:embed="rId1"/>
          <a:srcRect l="0" t="10435" r="-2" b="191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 w="0">
            <a:noFill/>
          </a:ln>
        </p:spPr>
      </p:pic>
      <p:sp>
        <p:nvSpPr>
          <p:cNvPr id="127" name="Rectangle 14"/>
          <p:cNvSpPr/>
          <p:nvPr/>
        </p:nvSpPr>
        <p:spPr>
          <a:xfrm>
            <a:off x="0" y="0"/>
            <a:ext cx="12188520" cy="5063040"/>
          </a:xfrm>
          <a:prstGeom prst="rect">
            <a:avLst/>
          </a:prstGeom>
          <a:gradFill rotWithShape="0">
            <a:gsLst>
              <a:gs pos="0">
                <a:srgbClr val="000000"/>
              </a:gs>
              <a:gs pos="100000">
                <a:srgbClr val="000000">
                  <a:alpha val="0"/>
                </a:srgbClr>
              </a:gs>
            </a:gsLst>
            <a:lin ang="54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Avenir Next LT Pro"/>
            </a:endParaRPr>
          </a:p>
        </p:txBody>
      </p:sp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1078920" y="643320"/>
            <a:ext cx="7206840" cy="133380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 fontScale="96000"/>
          </a:bodyPr>
          <a:p>
            <a:pPr indent="0">
              <a:lnSpc>
                <a:spcPct val="90000"/>
              </a:lnSpc>
              <a:buNone/>
            </a:pPr>
            <a:r>
              <a:rPr b="0" i="1" lang="en-US" sz="4700" spc="97" strike="noStrike">
                <a:solidFill>
                  <a:srgbClr val="ffffff"/>
                </a:solidFill>
                <a:latin typeface="Sitka Banner"/>
              </a:rPr>
              <a:t>Not a Smart </a:t>
            </a:r>
            <a:br>
              <a:rPr sz="4700"/>
            </a:br>
            <a:r>
              <a:rPr b="0" i="1" lang="en-US" sz="4700" spc="97" strike="noStrike">
                <a:solidFill>
                  <a:srgbClr val="ffffff"/>
                </a:solidFill>
                <a:latin typeface="Sitka Banner"/>
              </a:rPr>
              <a:t>Home Assistant</a:t>
            </a:r>
            <a:endParaRPr b="0" lang="en-US" sz="4700" spc="-1" strike="noStrike">
              <a:solidFill>
                <a:srgbClr val="000000"/>
              </a:solidFill>
              <a:latin typeface="Avenir Next LT Pro"/>
            </a:endParaRPr>
          </a:p>
        </p:txBody>
      </p:sp>
      <p:cxnSp>
        <p:nvCxnSpPr>
          <p:cNvPr id="129" name="Straight Connector 16"/>
          <p:cNvCxnSpPr/>
          <p:nvPr/>
        </p:nvCxnSpPr>
        <p:spPr>
          <a:xfrm flipH="1">
            <a:off x="1078920" y="2138400"/>
            <a:ext cx="7207920" cy="360"/>
          </a:xfrm>
          <a:prstGeom prst="straightConnector1">
            <a:avLst/>
          </a:prstGeom>
          <a:ln w="19050">
            <a:solidFill>
              <a:srgbClr val="ffffff"/>
            </a:solidFill>
          </a:ln>
        </p:spPr>
      </p:cxnSp>
      <p:sp>
        <p:nvSpPr>
          <p:cNvPr id="130" name="Freeform 6"/>
          <p:cNvSpPr/>
          <p:nvPr/>
        </p:nvSpPr>
        <p:spPr>
          <a:xfrm>
            <a:off x="11783880" y="5788080"/>
            <a:ext cx="407520" cy="818640"/>
          </a:xfrm>
          <a:custGeom>
            <a:avLst/>
            <a:gdLst>
              <a:gd name="textAreaLeft" fmla="*/ 0 w 407520"/>
              <a:gd name="textAreaRight" fmla="*/ 407880 w 407520"/>
              <a:gd name="textAreaTop" fmla="*/ 0 h 818640"/>
              <a:gd name="textAreaBottom" fmla="*/ 819000 h 818640"/>
            </a:gdLst>
            <a:ahLst/>
            <a:rect l="textAreaLeft" t="textAreaTop" r="textAreaRight" b="textAreaBottom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venir Next LT Pro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6f4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Freeform 6"/>
          <p:cNvSpPr/>
          <p:nvPr/>
        </p:nvSpPr>
        <p:spPr>
          <a:xfrm>
            <a:off x="11783880" y="5783400"/>
            <a:ext cx="407520" cy="818640"/>
          </a:xfrm>
          <a:custGeom>
            <a:avLst/>
            <a:gdLst>
              <a:gd name="textAreaLeft" fmla="*/ 0 w 407520"/>
              <a:gd name="textAreaRight" fmla="*/ 407880 w 407520"/>
              <a:gd name="textAreaTop" fmla="*/ 0 h 818640"/>
              <a:gd name="textAreaBottom" fmla="*/ 819000 h 818640"/>
            </a:gdLst>
            <a:ahLst/>
            <a:rect l="textAreaLeft" t="textAreaTop" r="textAreaRight" b="textAreaBottom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venir Next LT Pro"/>
            </a:endParaRPr>
          </a:p>
        </p:txBody>
      </p:sp>
      <p:cxnSp>
        <p:nvCxnSpPr>
          <p:cNvPr id="92" name="Straight Connector 40"/>
          <p:cNvCxnSpPr/>
          <p:nvPr/>
        </p:nvCxnSpPr>
        <p:spPr>
          <a:xfrm>
            <a:off x="758880" y="1280160"/>
            <a:ext cx="360" cy="5578200"/>
          </a:xfrm>
          <a:prstGeom prst="straightConnector1">
            <a:avLst/>
          </a:prstGeom>
          <a:ln w="19050">
            <a:solidFill>
              <a:srgbClr val="232c41"/>
            </a:solidFill>
          </a:ln>
        </p:spPr>
      </p:cxnSp>
      <p:sp useBgFill="1">
        <p:nvSpPr>
          <p:cNvPr id="93" name="Rectangle 42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Avenir Next LT Pro"/>
            </a:endParaRPr>
          </a:p>
        </p:txBody>
      </p:sp>
      <p:sp>
        <p:nvSpPr>
          <p:cNvPr id="94" name="Freeform: Shape 44"/>
          <p:cNvSpPr/>
          <p:nvPr/>
        </p:nvSpPr>
        <p:spPr>
          <a:xfrm>
            <a:off x="0" y="0"/>
            <a:ext cx="5214600" cy="6857640"/>
          </a:xfrm>
          <a:custGeom>
            <a:avLst/>
            <a:gdLst>
              <a:gd name="textAreaLeft" fmla="*/ 0 w 5214600"/>
              <a:gd name="textAreaRight" fmla="*/ 5214960 w 5214600"/>
              <a:gd name="textAreaTop" fmla="*/ 0 h 6857640"/>
              <a:gd name="textAreaBottom" fmla="*/ 6858000 h 6857640"/>
            </a:gdLst>
            <a:ahLst/>
            <a:rect l="textAreaLeft" t="textAreaTop" r="textAreaRight" b="textAreaBottom"/>
            <a:pathLst>
              <a:path w="5215066" h="6858000">
                <a:moveTo>
                  <a:pt x="0" y="0"/>
                </a:moveTo>
                <a:lnTo>
                  <a:pt x="3197713" y="0"/>
                </a:lnTo>
                <a:lnTo>
                  <a:pt x="3259787" y="39865"/>
                </a:lnTo>
                <a:cubicBezTo>
                  <a:pt x="4439462" y="838237"/>
                  <a:pt x="5215066" y="2190263"/>
                  <a:pt x="5215066" y="3723759"/>
                </a:cubicBezTo>
                <a:cubicBezTo>
                  <a:pt x="5215066" y="4797206"/>
                  <a:pt x="4835020" y="5781733"/>
                  <a:pt x="4202364" y="6549681"/>
                </a:cubicBezTo>
                <a:lnTo>
                  <a:pt x="392263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Avenir Next LT Pro"/>
            </a:endParaRPr>
          </a:p>
        </p:txBody>
      </p:sp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758880" y="1128960"/>
            <a:ext cx="3447000" cy="33418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/>
          </a:bodyPr>
          <a:p>
            <a:pPr indent="0">
              <a:lnSpc>
                <a:spcPct val="90000"/>
              </a:lnSpc>
              <a:buNone/>
            </a:pPr>
            <a:r>
              <a:rPr b="0" i="1" lang="en-US" sz="5400" spc="97" strike="noStrike">
                <a:solidFill>
                  <a:srgbClr val="ffffff"/>
                </a:solidFill>
                <a:latin typeface="Sitka Banner"/>
              </a:rPr>
              <a:t>Main Body</a:t>
            </a:r>
            <a:endParaRPr b="0" lang="en-US" sz="5400" spc="-1" strike="noStrike">
              <a:solidFill>
                <a:srgbClr val="000000"/>
              </a:solidFill>
              <a:latin typeface="Avenir Next LT Pro"/>
            </a:endParaRPr>
          </a:p>
        </p:txBody>
      </p:sp>
      <p:pic>
        <p:nvPicPr>
          <p:cNvPr id="96" name="Picture 4" descr="A picture containing table, coffee table&#10;&#10;Description automatically generated"/>
          <p:cNvPicPr/>
          <p:nvPr/>
        </p:nvPicPr>
        <p:blipFill>
          <a:blip r:embed="rId1"/>
          <a:srcRect l="30376" t="15944" r="16348" b="14257"/>
          <a:stretch/>
        </p:blipFill>
        <p:spPr>
          <a:xfrm>
            <a:off x="5218200" y="878040"/>
            <a:ext cx="6671160" cy="4910760"/>
          </a:xfrm>
          <a:prstGeom prst="rect">
            <a:avLst/>
          </a:prstGeom>
          <a:ln w="0">
            <a:noFill/>
          </a:ln>
        </p:spPr>
      </p:pic>
      <p:sp>
        <p:nvSpPr>
          <p:cNvPr id="97" name="Freeform 6"/>
          <p:cNvSpPr/>
          <p:nvPr/>
        </p:nvSpPr>
        <p:spPr>
          <a:xfrm>
            <a:off x="11783880" y="5788080"/>
            <a:ext cx="407520" cy="818640"/>
          </a:xfrm>
          <a:custGeom>
            <a:avLst/>
            <a:gdLst>
              <a:gd name="textAreaLeft" fmla="*/ 0 w 407520"/>
              <a:gd name="textAreaRight" fmla="*/ 407880 w 407520"/>
              <a:gd name="textAreaTop" fmla="*/ 0 h 818640"/>
              <a:gd name="textAreaBottom" fmla="*/ 819000 h 818640"/>
            </a:gdLst>
            <a:ahLst/>
            <a:rect l="textAreaLeft" t="textAreaTop" r="textAreaRight" b="textAreaBottom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venir Next LT Pro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" descr=""/>
          <p:cNvPicPr/>
          <p:nvPr/>
        </p:nvPicPr>
        <p:blipFill>
          <a:blip r:embed="rId1"/>
          <a:stretch/>
        </p:blipFill>
        <p:spPr>
          <a:xfrm>
            <a:off x="241560" y="1600200"/>
            <a:ext cx="4787640" cy="4114800"/>
          </a:xfrm>
          <a:prstGeom prst="rect">
            <a:avLst/>
          </a:prstGeom>
          <a:ln w="0">
            <a:noFill/>
          </a:ln>
        </p:spPr>
      </p:pic>
      <p:pic>
        <p:nvPicPr>
          <p:cNvPr id="99" name="" descr=""/>
          <p:cNvPicPr/>
          <p:nvPr/>
        </p:nvPicPr>
        <p:blipFill>
          <a:blip r:embed="rId2"/>
          <a:stretch/>
        </p:blipFill>
        <p:spPr>
          <a:xfrm>
            <a:off x="4114800" y="1119240"/>
            <a:ext cx="4392720" cy="5052960"/>
          </a:xfrm>
          <a:prstGeom prst="rect">
            <a:avLst/>
          </a:prstGeom>
          <a:ln w="0">
            <a:noFill/>
          </a:ln>
        </p:spPr>
      </p:pic>
      <p:pic>
        <p:nvPicPr>
          <p:cNvPr id="100" name="" descr=""/>
          <p:cNvPicPr/>
          <p:nvPr/>
        </p:nvPicPr>
        <p:blipFill>
          <a:blip r:embed="rId3"/>
          <a:stretch/>
        </p:blipFill>
        <p:spPr>
          <a:xfrm>
            <a:off x="7258680" y="1438560"/>
            <a:ext cx="4933440" cy="4505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" descr=""/>
          <p:cNvPicPr/>
          <p:nvPr/>
        </p:nvPicPr>
        <p:blipFill>
          <a:blip r:embed="rId1"/>
          <a:stretch/>
        </p:blipFill>
        <p:spPr>
          <a:xfrm>
            <a:off x="3600" y="806400"/>
            <a:ext cx="7286400" cy="5486400"/>
          </a:xfrm>
          <a:prstGeom prst="rect">
            <a:avLst/>
          </a:prstGeom>
          <a:ln w="0">
            <a:noFill/>
          </a:ln>
        </p:spPr>
      </p:pic>
      <p:pic>
        <p:nvPicPr>
          <p:cNvPr id="102" name="" descr=""/>
          <p:cNvPicPr/>
          <p:nvPr/>
        </p:nvPicPr>
        <p:blipFill>
          <a:blip r:embed="rId2"/>
          <a:stretch/>
        </p:blipFill>
        <p:spPr>
          <a:xfrm>
            <a:off x="6111000" y="349560"/>
            <a:ext cx="6114600" cy="6171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Freeform 6"/>
          <p:cNvSpPr/>
          <p:nvPr/>
        </p:nvSpPr>
        <p:spPr>
          <a:xfrm>
            <a:off x="11783880" y="5783400"/>
            <a:ext cx="407520" cy="818640"/>
          </a:xfrm>
          <a:custGeom>
            <a:avLst/>
            <a:gdLst>
              <a:gd name="textAreaLeft" fmla="*/ 0 w 407520"/>
              <a:gd name="textAreaRight" fmla="*/ 407880 w 407520"/>
              <a:gd name="textAreaTop" fmla="*/ 0 h 818640"/>
              <a:gd name="textAreaBottom" fmla="*/ 819000 h 818640"/>
            </a:gdLst>
            <a:ahLst/>
            <a:rect l="textAreaLeft" t="textAreaTop" r="textAreaRight" b="textAreaBottom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venir Next LT Pro"/>
            </a:endParaRPr>
          </a:p>
        </p:txBody>
      </p:sp>
      <p:cxnSp>
        <p:nvCxnSpPr>
          <p:cNvPr id="104" name="Straight Connector 10"/>
          <p:cNvCxnSpPr/>
          <p:nvPr/>
        </p:nvCxnSpPr>
        <p:spPr>
          <a:xfrm>
            <a:off x="758880" y="1280160"/>
            <a:ext cx="360" cy="5578200"/>
          </a:xfrm>
          <a:prstGeom prst="straightConnector1">
            <a:avLst/>
          </a:prstGeom>
          <a:ln w="19050">
            <a:solidFill>
              <a:srgbClr val="232c41"/>
            </a:solidFill>
          </a:ln>
        </p:spPr>
      </p:cxnSp>
      <p:sp useBgFill="1">
        <p:nvSpPr>
          <p:cNvPr id="105" name="Rectangle 12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chemeClr val="lt1"/>
              </a:solidFill>
              <a:latin typeface="Avenir Next LT Pro"/>
            </a:endParaRPr>
          </a:p>
        </p:txBody>
      </p:sp>
      <p:pic>
        <p:nvPicPr>
          <p:cNvPr id="106" name="Picture 4" descr="Light reflection in a lens"/>
          <p:cNvPicPr/>
          <p:nvPr/>
        </p:nvPicPr>
        <p:blipFill>
          <a:blip r:embed="rId1"/>
          <a:srcRect l="0" t="6917" r="-2" b="8746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 w="0">
            <a:noFill/>
          </a:ln>
        </p:spPr>
      </p:pic>
      <p:sp>
        <p:nvSpPr>
          <p:cNvPr id="107" name="Rectangle 14"/>
          <p:cNvSpPr/>
          <p:nvPr/>
        </p:nvSpPr>
        <p:spPr>
          <a:xfrm rot="16200000">
            <a:off x="1244520" y="-1244160"/>
            <a:ext cx="6857640" cy="9346680"/>
          </a:xfrm>
          <a:prstGeom prst="rect">
            <a:avLst/>
          </a:prstGeom>
          <a:gradFill rotWithShape="0">
            <a:gsLst>
              <a:gs pos="0">
                <a:srgbClr val="000000"/>
              </a:gs>
              <a:gs pos="100000">
                <a:srgbClr val="000000">
                  <a:alpha val="0"/>
                </a:srgbClr>
              </a:gs>
            </a:gsLst>
            <a:lin ang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chemeClr val="lt1"/>
              </a:solidFill>
              <a:latin typeface="Avenir Next LT Pro"/>
            </a:endParaRPr>
          </a:p>
        </p:txBody>
      </p:sp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758880" y="1143000"/>
            <a:ext cx="4571640" cy="298440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/>
          </a:bodyPr>
          <a:p>
            <a:pPr indent="0">
              <a:lnSpc>
                <a:spcPct val="90000"/>
              </a:lnSpc>
              <a:buNone/>
            </a:pPr>
            <a:r>
              <a:rPr b="0" i="1" lang="en-US" sz="6000" spc="97" strike="noStrike">
                <a:solidFill>
                  <a:srgbClr val="ffffff"/>
                </a:solidFill>
                <a:latin typeface="Sitka Banner"/>
              </a:rPr>
              <a:t>Hologram</a:t>
            </a:r>
            <a:endParaRPr b="0" lang="en-US" sz="6000" spc="-1" strike="noStrike">
              <a:solidFill>
                <a:srgbClr val="000000"/>
              </a:solidFill>
              <a:latin typeface="Avenir Next LT Pro"/>
            </a:endParaRPr>
          </a:p>
        </p:txBody>
      </p:sp>
      <p:cxnSp>
        <p:nvCxnSpPr>
          <p:cNvPr id="109" name="Straight Connector 16"/>
          <p:cNvCxnSpPr/>
          <p:nvPr/>
        </p:nvCxnSpPr>
        <p:spPr>
          <a:xfrm flipH="1">
            <a:off x="758880" y="4291200"/>
            <a:ext cx="4572360" cy="360"/>
          </a:xfrm>
          <a:prstGeom prst="straightConnector1">
            <a:avLst/>
          </a:prstGeom>
          <a:ln w="19050">
            <a:solidFill>
              <a:srgbClr val="ffffff"/>
            </a:solidFill>
          </a:ln>
        </p:spPr>
      </p:cxnSp>
      <p:sp>
        <p:nvSpPr>
          <p:cNvPr id="110" name="Freeform 6"/>
          <p:cNvSpPr/>
          <p:nvPr/>
        </p:nvSpPr>
        <p:spPr>
          <a:xfrm>
            <a:off x="11783880" y="5788080"/>
            <a:ext cx="407520" cy="818640"/>
          </a:xfrm>
          <a:custGeom>
            <a:avLst/>
            <a:gdLst>
              <a:gd name="textAreaLeft" fmla="*/ 0 w 407520"/>
              <a:gd name="textAreaRight" fmla="*/ 407880 w 407520"/>
              <a:gd name="textAreaTop" fmla="*/ 0 h 818640"/>
              <a:gd name="textAreaBottom" fmla="*/ 819000 h 818640"/>
            </a:gdLst>
            <a:ahLst/>
            <a:rect l="textAreaLeft" t="textAreaTop" r="textAreaRight" b="textAreaBottom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venir Next LT Pro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" descr=""/>
          <p:cNvPicPr/>
          <p:nvPr/>
        </p:nvPicPr>
        <p:blipFill>
          <a:blip r:embed="rId1"/>
          <a:stretch/>
        </p:blipFill>
        <p:spPr>
          <a:xfrm>
            <a:off x="-233640" y="100440"/>
            <a:ext cx="12425760" cy="63003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Freeform 6"/>
          <p:cNvSpPr/>
          <p:nvPr/>
        </p:nvSpPr>
        <p:spPr>
          <a:xfrm>
            <a:off x="11783880" y="5783400"/>
            <a:ext cx="407520" cy="818640"/>
          </a:xfrm>
          <a:custGeom>
            <a:avLst/>
            <a:gdLst>
              <a:gd name="textAreaLeft" fmla="*/ 0 w 407520"/>
              <a:gd name="textAreaRight" fmla="*/ 407880 w 407520"/>
              <a:gd name="textAreaTop" fmla="*/ 0 h 818640"/>
              <a:gd name="textAreaBottom" fmla="*/ 819000 h 818640"/>
            </a:gdLst>
            <a:ahLst/>
            <a:rect l="textAreaLeft" t="textAreaTop" r="textAreaRight" b="textAreaBottom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venir Next LT Pro"/>
            </a:endParaRPr>
          </a:p>
        </p:txBody>
      </p:sp>
      <p:cxnSp>
        <p:nvCxnSpPr>
          <p:cNvPr id="113" name="Straight Connector 10"/>
          <p:cNvCxnSpPr/>
          <p:nvPr/>
        </p:nvCxnSpPr>
        <p:spPr>
          <a:xfrm>
            <a:off x="758880" y="1280160"/>
            <a:ext cx="360" cy="5578200"/>
          </a:xfrm>
          <a:prstGeom prst="straightConnector1">
            <a:avLst/>
          </a:prstGeom>
          <a:ln w="19050">
            <a:solidFill>
              <a:srgbClr val="232c41"/>
            </a:solidFill>
          </a:ln>
        </p:spPr>
      </p:cxnSp>
      <p:sp useBgFill="1">
        <p:nvSpPr>
          <p:cNvPr id="114" name="Rectangle 12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Avenir Next LT Pro"/>
            </a:endParaRPr>
          </a:p>
        </p:txBody>
      </p:sp>
      <p:pic>
        <p:nvPicPr>
          <p:cNvPr id="115" name="Picture 4" descr="Spoonful of capsules"/>
          <p:cNvPicPr/>
          <p:nvPr/>
        </p:nvPicPr>
        <p:blipFill>
          <a:blip r:embed="rId1"/>
          <a:srcRect l="0" t="15481" r="-2" b="-3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 w="0">
            <a:noFill/>
          </a:ln>
        </p:spPr>
      </p:pic>
      <p:sp>
        <p:nvSpPr>
          <p:cNvPr id="116" name="Rectangle 14"/>
          <p:cNvSpPr/>
          <p:nvPr/>
        </p:nvSpPr>
        <p:spPr>
          <a:xfrm rot="16200000">
            <a:off x="1244520" y="-1244160"/>
            <a:ext cx="6857640" cy="9346680"/>
          </a:xfrm>
          <a:prstGeom prst="rect">
            <a:avLst/>
          </a:prstGeom>
          <a:gradFill rotWithShape="0">
            <a:gsLst>
              <a:gs pos="0">
                <a:srgbClr val="000000"/>
              </a:gs>
              <a:gs pos="100000">
                <a:srgbClr val="000000">
                  <a:alpha val="0"/>
                </a:srgbClr>
              </a:gs>
            </a:gsLst>
            <a:lin ang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Avenir Next LT Pro"/>
            </a:endParaRPr>
          </a:p>
        </p:txBody>
      </p:sp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758880" y="1143000"/>
            <a:ext cx="4571640" cy="298440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/>
          </a:bodyPr>
          <a:p>
            <a:pPr indent="0">
              <a:lnSpc>
                <a:spcPct val="90000"/>
              </a:lnSpc>
              <a:buNone/>
            </a:pPr>
            <a:r>
              <a:rPr b="0" i="1" lang="en-US" sz="6000" spc="97" strike="noStrike">
                <a:solidFill>
                  <a:srgbClr val="ffffff"/>
                </a:solidFill>
                <a:latin typeface="Sitka Banner"/>
              </a:rPr>
              <a:t>Pill Dispensing</a:t>
            </a:r>
            <a:endParaRPr b="0" lang="en-US" sz="6000" spc="-1" strike="noStrike">
              <a:solidFill>
                <a:srgbClr val="000000"/>
              </a:solidFill>
              <a:latin typeface="Avenir Next LT Pro"/>
            </a:endParaRPr>
          </a:p>
        </p:txBody>
      </p:sp>
      <p:cxnSp>
        <p:nvCxnSpPr>
          <p:cNvPr id="118" name="Straight Connector 16"/>
          <p:cNvCxnSpPr/>
          <p:nvPr/>
        </p:nvCxnSpPr>
        <p:spPr>
          <a:xfrm flipH="1">
            <a:off x="758880" y="4291200"/>
            <a:ext cx="4572360" cy="360"/>
          </a:xfrm>
          <a:prstGeom prst="straightConnector1">
            <a:avLst/>
          </a:prstGeom>
          <a:ln w="19050">
            <a:solidFill>
              <a:srgbClr val="ffffff"/>
            </a:solidFill>
          </a:ln>
        </p:spPr>
      </p:cxnSp>
      <p:sp>
        <p:nvSpPr>
          <p:cNvPr id="119" name="Freeform 6"/>
          <p:cNvSpPr/>
          <p:nvPr/>
        </p:nvSpPr>
        <p:spPr>
          <a:xfrm>
            <a:off x="11783880" y="5788080"/>
            <a:ext cx="407520" cy="818640"/>
          </a:xfrm>
          <a:custGeom>
            <a:avLst/>
            <a:gdLst>
              <a:gd name="textAreaLeft" fmla="*/ 0 w 407520"/>
              <a:gd name="textAreaRight" fmla="*/ 407880 w 407520"/>
              <a:gd name="textAreaTop" fmla="*/ 0 h 818640"/>
              <a:gd name="textAreaBottom" fmla="*/ 819000 h 818640"/>
            </a:gdLst>
            <a:ahLst/>
            <a:rect l="textAreaLeft" t="textAreaTop" r="textAreaRight" b="textAreaBottom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venir Next LT Pro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" descr=""/>
          <p:cNvPicPr/>
          <p:nvPr/>
        </p:nvPicPr>
        <p:blipFill>
          <a:blip r:embed="rId1"/>
          <a:stretch/>
        </p:blipFill>
        <p:spPr>
          <a:xfrm>
            <a:off x="914400" y="228960"/>
            <a:ext cx="9107640" cy="6857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758880" y="758880"/>
            <a:ext cx="3831120" cy="4754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Avenir Next LT Pro"/>
            </a:endParaRPr>
          </a:p>
        </p:txBody>
      </p:sp>
      <p:pic>
        <p:nvPicPr>
          <p:cNvPr id="122" name="" descr=""/>
          <p:cNvPicPr/>
          <p:nvPr/>
        </p:nvPicPr>
        <p:blipFill>
          <a:blip r:embed="rId1"/>
          <a:stretch/>
        </p:blipFill>
        <p:spPr>
          <a:xfrm>
            <a:off x="-3960" y="-54720"/>
            <a:ext cx="12348360" cy="69361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HeadlinesVTI">
  <a:themeElements>
    <a:clrScheme name="Headlines">
      <a:dk1>
        <a:srgbClr val="000000"/>
      </a:dk1>
      <a:lt1>
        <a:srgbClr val="ffffff"/>
      </a:lt1>
      <a:dk2>
        <a:srgbClr val="232c41"/>
      </a:dk2>
      <a:lt2>
        <a:srgbClr val="f6f4ef"/>
      </a:lt2>
      <a:accent1>
        <a:srgbClr val="439eb7"/>
      </a:accent1>
      <a:accent2>
        <a:srgbClr val="e20e65"/>
      </a:accent2>
      <a:accent3>
        <a:srgbClr val="f59324"/>
      </a:accent3>
      <a:accent4>
        <a:srgbClr val="5046b9"/>
      </a:accent4>
      <a:accent5>
        <a:srgbClr val="5cb678"/>
      </a:accent5>
      <a:accent6>
        <a:srgbClr val="9717f7"/>
      </a:accent6>
      <a:hlink>
        <a:srgbClr val="e80095"/>
      </a:hlink>
      <a:folHlink>
        <a:srgbClr val="808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HeadlinesVTI">
  <a:themeElements>
    <a:clrScheme name="Headlines">
      <a:dk1>
        <a:srgbClr val="000000"/>
      </a:dk1>
      <a:lt1>
        <a:srgbClr val="ffffff"/>
      </a:lt1>
      <a:dk2>
        <a:srgbClr val="232c41"/>
      </a:dk2>
      <a:lt2>
        <a:srgbClr val="f6f4ef"/>
      </a:lt2>
      <a:accent1>
        <a:srgbClr val="439eb7"/>
      </a:accent1>
      <a:accent2>
        <a:srgbClr val="e20e65"/>
      </a:accent2>
      <a:accent3>
        <a:srgbClr val="f59324"/>
      </a:accent3>
      <a:accent4>
        <a:srgbClr val="5046b9"/>
      </a:accent4>
      <a:accent5>
        <a:srgbClr val="5cb678"/>
      </a:accent5>
      <a:accent6>
        <a:srgbClr val="9717f7"/>
      </a:accent6>
      <a:hlink>
        <a:srgbClr val="e80095"/>
      </a:hlink>
      <a:folHlink>
        <a:srgbClr val="808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643</TotalTime>
  <Application>LibreOffice/7.4.5.1$Linux_X86_64 LibreOffice_project/40$Build-1</Application>
  <AppVersion>15.0000</AppVersion>
  <Words>0</Words>
  <Paragraphs>0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2023-03-05T13:35:05Z</dcterms:created>
  <dc:creator/>
  <dc:description/>
  <dc:language>en-US</dc:language>
  <cp:lastModifiedBy/>
  <dcterms:modified xsi:type="dcterms:W3CDTF">2023-03-05T20:46:14Z</dcterms:modified>
  <cp:revision>45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Widescreen</vt:lpwstr>
  </property>
  <property fmtid="{D5CDD505-2E9C-101B-9397-08002B2CF9AE}" pid="3" name="Slides">
    <vt:i4>6</vt:i4>
  </property>
</Properties>
</file>